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handoutMasterIdLst>
    <p:handoutMasterId r:id="rId30"/>
  </p:handoutMasterIdLst>
  <p:sldIdLst>
    <p:sldId id="25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291" r:id="rId10"/>
    <p:sldId id="293" r:id="rId11"/>
    <p:sldId id="292" r:id="rId12"/>
    <p:sldId id="258" r:id="rId13"/>
    <p:sldId id="305" r:id="rId14"/>
    <p:sldId id="306" r:id="rId15"/>
    <p:sldId id="307" r:id="rId16"/>
    <p:sldId id="308" r:id="rId17"/>
    <p:sldId id="260" r:id="rId18"/>
    <p:sldId id="261" r:id="rId19"/>
    <p:sldId id="280" r:id="rId20"/>
    <p:sldId id="279" r:id="rId21"/>
    <p:sldId id="281" r:id="rId22"/>
    <p:sldId id="282" r:id="rId23"/>
    <p:sldId id="283" r:id="rId24"/>
    <p:sldId id="268" r:id="rId25"/>
    <p:sldId id="284" r:id="rId26"/>
    <p:sldId id="270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6633"/>
    <a:srgbClr val="1D6F1F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2" autoAdjust="0"/>
    <p:restoredTop sz="94660"/>
  </p:normalViewPr>
  <p:slideViewPr>
    <p:cSldViewPr>
      <p:cViewPr varScale="1">
        <p:scale>
          <a:sx n="114" d="100"/>
          <a:sy n="114" d="100"/>
        </p:scale>
        <p:origin x="-10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4D8992-4EDE-4C7A-881C-AF2B3EEFD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178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00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00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FBEE-9BCA-4152-AEF9-31068CD17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6233-2987-4ACF-9DCD-E0C77590F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35648-C867-42D3-B4BF-733D12AF1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7A580-CECB-45BB-A405-CD50BBE1A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7D00-4A50-47AB-A0B4-577B246AD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E096-DBD7-4CE4-87A0-5C6836E22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40127-7151-431D-BCAA-6E79CE718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621E-D6A1-4247-BFA5-53AD72ACA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976C-CD79-4218-A1F2-7B08CB56F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85994-3766-4C2F-B81D-374A0415F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7796F-3296-498C-BCE1-2D814F870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790B0-B422-452A-9A55-DB0D65D21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17A5-607E-4EDA-8EB0-9CA5DDB69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1DAC712-EB33-468A-BED5-6E616E39F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rosfoto.ru/photos/big/0072000/072398_56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www.encspb.ru/image.php?file=big/2805530559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bookarchive.ru/uploads/posts/1238471390_golikov-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gazeta.aif.ru/data/mags/kids/143/pics/22_01_02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19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b="1" i="1" dirty="0" smtClean="0">
                <a:latin typeface="Franklin Gothic Book" pitchFamily="34" charset="0"/>
              </a:rPr>
              <a:t>8 </a:t>
            </a:r>
            <a:r>
              <a:rPr lang="ru-RU" sz="6600" b="1" i="1" dirty="0" smtClean="0">
                <a:latin typeface="Franklin Gothic Book" pitchFamily="34" charset="0"/>
              </a:rPr>
              <a:t>февраля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6600" b="1" i="1" dirty="0" smtClean="0">
              <a:latin typeface="Franklin Gothic Book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b="1" i="1" dirty="0" smtClean="0">
                <a:latin typeface="Franklin Gothic Book" pitchFamily="34" charset="0"/>
              </a:rPr>
              <a:t> </a:t>
            </a:r>
            <a:r>
              <a:rPr lang="ru-RU" sz="6600" b="1" i="1" dirty="0" smtClean="0">
                <a:latin typeface="Franklin Gothic Book" pitchFamily="34" charset="0"/>
              </a:rPr>
              <a:t>«День </a:t>
            </a:r>
            <a:r>
              <a:rPr lang="ru-RU" sz="6600" b="1" i="1" dirty="0" smtClean="0">
                <a:latin typeface="Franklin Gothic Book" pitchFamily="34" charset="0"/>
              </a:rPr>
              <a:t>памяти юного героя-антифашиста».</a:t>
            </a:r>
            <a:endParaRPr lang="ru-RU" sz="6600" b="1" i="1" dirty="0"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1508" name="Picture 5" descr="Картинка 19 из 3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692150"/>
            <a:ext cx="4176712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Картинка 22 из 38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063" y="1773238"/>
            <a:ext cx="2638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484" name="Picture 5" descr="Картинка 1 из 3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404813"/>
            <a:ext cx="4103687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Картинка 18 из 38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404813"/>
            <a:ext cx="30972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latin typeface="Franklin Gothic Book" pitchFamily="34" charset="0"/>
              </a:rPr>
              <a:t>22 июня 1941 года</a:t>
            </a:r>
          </a:p>
        </p:txBody>
      </p:sp>
      <p:pic>
        <p:nvPicPr>
          <p:cNvPr id="69636" name="Picture 4" descr="22 ию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125538"/>
            <a:ext cx="62341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96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Валя Зенкина</a:t>
            </a:r>
            <a:endParaRPr lang="ru-RU" dirty="0"/>
          </a:p>
        </p:txBody>
      </p:sp>
      <p:pic>
        <p:nvPicPr>
          <p:cNvPr id="6146" name="Picture 2" descr="C:\Users\PGS\Desktop\valya-zenkina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857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GS\Desktop\1316069922_valya_zenk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3544788" cy="443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727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Володя Дубинин </a:t>
            </a:r>
            <a:endParaRPr lang="ru-RU" dirty="0"/>
          </a:p>
        </p:txBody>
      </p:sp>
      <p:pic>
        <p:nvPicPr>
          <p:cNvPr id="7170" name="Picture 2" descr="C:\Users\PGS\Desktop\c427eee5be4603709df98c5e09e6169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40768"/>
            <a:ext cx="422393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GS\Desktop\1369405381_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3"/>
            <a:ext cx="3600400" cy="47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Володя </a:t>
            </a:r>
            <a:r>
              <a:rPr lang="ru-RU" dirty="0" err="1" smtClean="0"/>
              <a:t>Щербацевич</a:t>
            </a:r>
            <a:endParaRPr lang="ru-RU" dirty="0"/>
          </a:p>
        </p:txBody>
      </p:sp>
      <p:pic>
        <p:nvPicPr>
          <p:cNvPr id="8194" name="Picture 2" descr="C:\Users\PGS\Desktop\Cherbazevich-229x3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096344" cy="40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833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Вечно будет жить в наших сердцах память о юных героях</a:t>
            </a:r>
            <a:endParaRPr lang="ru-RU" dirty="0"/>
          </a:p>
        </p:txBody>
      </p:sp>
      <p:pic>
        <p:nvPicPr>
          <p:cNvPr id="9218" name="Picture 2" descr="C:\Users\PGS\Desktop\img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56984" cy="50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365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20713"/>
            <a:ext cx="4038600" cy="5475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>
              <a:latin typeface="Franklin Gothic Book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latin typeface="Franklin Gothic Book" pitchFamily="34" charset="0"/>
              </a:rPr>
              <a:t>   Глаза моего детства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latin typeface="Franklin Gothic Book" pitchFamily="34" charset="0"/>
              </a:rPr>
              <a:t>   видели столько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latin typeface="Franklin Gothic Book" pitchFamily="34" charset="0"/>
              </a:rPr>
              <a:t>   смертей, столько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latin typeface="Franklin Gothic Book" pitchFamily="34" charset="0"/>
              </a:rPr>
              <a:t>   жестокостей войны,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latin typeface="Franklin Gothic Book" pitchFamily="34" charset="0"/>
              </a:rPr>
              <a:t>   что, казалось,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latin typeface="Franklin Gothic Book" pitchFamily="34" charset="0"/>
              </a:rPr>
              <a:t>    должны они опустеть.</a:t>
            </a:r>
          </a:p>
        </p:txBody>
      </p:sp>
      <p:pic>
        <p:nvPicPr>
          <p:cNvPr id="71687" name="Picture 7" descr="1941_10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836613"/>
            <a:ext cx="4032250" cy="52879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latin typeface="Franklin Gothic Book" pitchFamily="34" charset="0"/>
              </a:rPr>
              <a:t>Блокадный Ленинград</a:t>
            </a: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1258888" y="5661025"/>
            <a:ext cx="70580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>
                <a:latin typeface="Franklin Gothic Book" pitchFamily="34" charset="0"/>
              </a:rPr>
              <a:t>                      «Дорога жизни…» Дорога смерти…</a:t>
            </a:r>
          </a:p>
        </p:txBody>
      </p:sp>
      <p:pic>
        <p:nvPicPr>
          <p:cNvPr id="7172" name="Picture 10" descr="1941_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341438"/>
            <a:ext cx="7112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ВОЕННОЕ ДЕТСТВО!</a:t>
            </a:r>
          </a:p>
        </p:txBody>
      </p:sp>
      <p:pic>
        <p:nvPicPr>
          <p:cNvPr id="173062" name="Picture 6" descr="530_1707814703_bi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84313" y="1600200"/>
            <a:ext cx="6173787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683568" y="1772816"/>
            <a:ext cx="7772400" cy="1736725"/>
          </a:xfrm>
        </p:spPr>
        <p:txBody>
          <a:bodyPr/>
          <a:lstStyle/>
          <a:p>
            <a:r>
              <a:rPr lang="ru-RU" sz="4800" b="1" i="1" dirty="0" smtClean="0">
                <a:latin typeface="Franklin Gothic Book" pitchFamily="34" charset="0"/>
              </a:rPr>
              <a:t>День юного героя-антифашиста отмечается в мире с 1964 года </a:t>
            </a:r>
            <a:r>
              <a:rPr lang="ru-RU" sz="4800" b="1" i="1" dirty="0">
                <a:latin typeface="Franklin Gothic Book" pitchFamily="34" charset="0"/>
              </a:rPr>
              <a:t/>
            </a:r>
            <a:br>
              <a:rPr lang="ru-RU" sz="4800" b="1" i="1" dirty="0">
                <a:latin typeface="Franklin Gothic Book" pitchFamily="34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14568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Их принимали в армейские роты!</a:t>
            </a:r>
          </a:p>
        </p:txBody>
      </p:sp>
      <p:pic>
        <p:nvPicPr>
          <p:cNvPr id="167943" name="Picture 7" descr="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28700" y="1600200"/>
            <a:ext cx="2894013" cy="4495800"/>
          </a:xfrm>
          <a:noFill/>
        </p:spPr>
      </p:pic>
      <p:pic>
        <p:nvPicPr>
          <p:cNvPr id="167944" name="Picture 8" descr="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2460625"/>
            <a:ext cx="4038600" cy="2773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smtClean="0">
                <a:solidFill>
                  <a:srgbClr val="FFFF00"/>
                </a:solidFill>
              </a:rPr>
              <a:t>Дети сироты!</a:t>
            </a:r>
          </a:p>
        </p:txBody>
      </p:sp>
      <p:pic>
        <p:nvPicPr>
          <p:cNvPr id="175111" name="Picture 7" descr="0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628775"/>
            <a:ext cx="4038600" cy="3529013"/>
          </a:xfrm>
          <a:noFill/>
        </p:spPr>
      </p:pic>
      <p:pic>
        <p:nvPicPr>
          <p:cNvPr id="175112" name="Picture 8" descr="0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463" y="2636838"/>
            <a:ext cx="4038600" cy="3676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7" name="Picture 5" descr="short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836613"/>
            <a:ext cx="7704137" cy="5154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smtClean="0">
                <a:solidFill>
                  <a:srgbClr val="FFFF00"/>
                </a:solidFill>
              </a:rPr>
              <a:t>В бомбоубежище.</a:t>
            </a:r>
          </a:p>
        </p:txBody>
      </p:sp>
      <p:pic>
        <p:nvPicPr>
          <p:cNvPr id="179209" name="Picture 9" descr="1196_1742430320_big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0900" y="1600200"/>
            <a:ext cx="3249613" cy="4495800"/>
          </a:xfrm>
          <a:noFill/>
        </p:spPr>
      </p:pic>
      <p:pic>
        <p:nvPicPr>
          <p:cNvPr id="179212" name="Picture 12" descr="1197_2142083266_big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29200" y="1600200"/>
            <a:ext cx="327660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2762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FF00"/>
                </a:solidFill>
                <a:latin typeface="Franklin Gothic Book" pitchFamily="34" charset="0"/>
              </a:rPr>
              <a:t>Герои Советского Союза</a:t>
            </a:r>
          </a:p>
        </p:txBody>
      </p:sp>
      <p:pic>
        <p:nvPicPr>
          <p:cNvPr id="18435" name="Picture 9" descr="Золотая звезд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588125" y="4365625"/>
            <a:ext cx="2016125" cy="2016125"/>
          </a:xfrm>
        </p:spPr>
      </p:pic>
      <p:pic>
        <p:nvPicPr>
          <p:cNvPr id="18436" name="Picture 11" descr="Валя Коти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339975" y="3860800"/>
            <a:ext cx="2132013" cy="2663825"/>
          </a:xfrm>
        </p:spPr>
      </p:pic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250825" y="4724400"/>
            <a:ext cx="19446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Валя Котик</a:t>
            </a:r>
          </a:p>
        </p:txBody>
      </p:sp>
      <p:pic>
        <p:nvPicPr>
          <p:cNvPr id="18438" name="Picture 13" descr="Лёня Голиков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9750" y="1196975"/>
            <a:ext cx="2087563" cy="2497138"/>
          </a:xfrm>
        </p:spPr>
      </p:pic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2700338" y="1857375"/>
            <a:ext cx="1366837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Леня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Голиков</a:t>
            </a:r>
          </a:p>
        </p:txBody>
      </p:sp>
      <p:pic>
        <p:nvPicPr>
          <p:cNvPr id="18440" name="Picture 16" descr="З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067175" y="1125538"/>
            <a:ext cx="2449513" cy="2486025"/>
          </a:xfrm>
        </p:spPr>
      </p:pic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6856413" y="1773238"/>
            <a:ext cx="1450975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Зина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Портнова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smtClean="0">
                <a:solidFill>
                  <a:srgbClr val="FFFF00"/>
                </a:solidFill>
              </a:rPr>
              <a:t>Военное детство!</a:t>
            </a:r>
          </a:p>
        </p:txBody>
      </p:sp>
      <p:pic>
        <p:nvPicPr>
          <p:cNvPr id="182282" name="Picture 10" descr="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3438" y="2997200"/>
            <a:ext cx="4038600" cy="2833688"/>
          </a:xfrm>
          <a:noFill/>
        </p:spPr>
      </p:pic>
      <p:pic>
        <p:nvPicPr>
          <p:cNvPr id="182284" name="Picture 12" descr="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41388" y="1600200"/>
            <a:ext cx="3068637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5148263" y="4365625"/>
            <a:ext cx="5270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99342" name="Picture 14" descr="фрезеровщик завода №654 Коля Мартьянов-норма 200% в ден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412875"/>
            <a:ext cx="36004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44" name="Picture 16" descr="Бригада слесаре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3573463"/>
            <a:ext cx="50038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5003800" y="2781300"/>
            <a:ext cx="3743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Бригада слесарей</a:t>
            </a:r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468313" y="5661025"/>
            <a:ext cx="3527425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Фрезеровщик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 Коля Мартынов</a:t>
            </a:r>
          </a:p>
        </p:txBody>
      </p:sp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2484438" y="260350"/>
            <a:ext cx="53292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FFFF00"/>
                </a:solidFill>
                <a:latin typeface="Franklin Gothic Book" pitchFamily="34" charset="0"/>
              </a:rPr>
              <a:t>В тылу как на войне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5" grpId="0"/>
      <p:bldP spid="99346" grpId="0"/>
      <p:bldP spid="993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ПОМОЩЬ ФРОНТУ!</a:t>
            </a:r>
          </a:p>
        </p:txBody>
      </p:sp>
      <p:pic>
        <p:nvPicPr>
          <p:cNvPr id="184327" name="Picture 7" descr="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700213"/>
            <a:ext cx="4038600" cy="3116262"/>
          </a:xfrm>
          <a:noFill/>
        </p:spPr>
      </p:pic>
      <p:pic>
        <p:nvPicPr>
          <p:cNvPr id="184328" name="Picture 8" descr="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59338" y="3141663"/>
            <a:ext cx="4038600" cy="3330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>
                <a:solidFill>
                  <a:srgbClr val="FFFF00"/>
                </a:solidFill>
              </a:rPr>
              <a:t>Юные девочки в белых халатах!</a:t>
            </a:r>
          </a:p>
        </p:txBody>
      </p:sp>
      <p:pic>
        <p:nvPicPr>
          <p:cNvPr id="188422" name="Picture 6" descr="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6013" y="1844675"/>
            <a:ext cx="7127875" cy="4692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884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265185" y="5670847"/>
            <a:ext cx="3456384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Французский школьник- Даниэля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Фери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(1962)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163557" y="5678467"/>
            <a:ext cx="3384376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Ирландский мальчик-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Фадыла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Джамая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(1963)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:\Users\PGS\Desktop\feryblo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92" y="836712"/>
            <a:ext cx="37946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GS\Desktop\l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54" y="908719"/>
            <a:ext cx="3269677" cy="435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1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 этот день были расстреляны пять мальчишек-парижан лицея «Бюффон»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sz="3600" dirty="0">
                <a:effectLst/>
                <a:latin typeface="Arial" charset="0"/>
              </a:rPr>
              <a:t>Жана Мари Аргуса</a:t>
            </a:r>
            <a:r>
              <a:rPr lang="ru-RU" sz="3600" dirty="0" smtClean="0">
                <a:effectLst/>
                <a:latin typeface="Arial" charset="0"/>
              </a:rPr>
              <a:t>,</a:t>
            </a:r>
          </a:p>
          <a:p>
            <a:pPr algn="ctr">
              <a:buFont typeface="Wingdings" pitchFamily="2" charset="2"/>
              <a:buChar char="v"/>
            </a:pPr>
            <a:r>
              <a:rPr lang="ru-RU" sz="3600" dirty="0" smtClean="0">
                <a:effectLst/>
                <a:latin typeface="Arial" charset="0"/>
              </a:rPr>
              <a:t> </a:t>
            </a:r>
            <a:r>
              <a:rPr lang="ru-RU" sz="3600" dirty="0">
                <a:effectLst/>
                <a:latin typeface="Arial" charset="0"/>
              </a:rPr>
              <a:t>Пьера Бенуа, </a:t>
            </a:r>
            <a:endParaRPr lang="ru-RU" sz="3600" dirty="0" smtClean="0">
              <a:effectLst/>
              <a:latin typeface="Arial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3600" dirty="0" smtClean="0">
                <a:effectLst/>
                <a:latin typeface="Arial" charset="0"/>
              </a:rPr>
              <a:t>Жана </a:t>
            </a:r>
            <a:r>
              <a:rPr lang="ru-RU" sz="3600" dirty="0" err="1">
                <a:effectLst/>
                <a:latin typeface="Arial" charset="0"/>
              </a:rPr>
              <a:t>Бордее</a:t>
            </a:r>
            <a:r>
              <a:rPr lang="ru-RU" sz="3600" dirty="0">
                <a:effectLst/>
                <a:latin typeface="Arial" charset="0"/>
              </a:rPr>
              <a:t>, </a:t>
            </a:r>
            <a:endParaRPr lang="ru-RU" sz="3600" dirty="0" smtClean="0">
              <a:effectLst/>
              <a:latin typeface="Arial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3600" dirty="0" smtClean="0">
                <a:effectLst/>
                <a:latin typeface="Arial" charset="0"/>
              </a:rPr>
              <a:t>Пьера </a:t>
            </a:r>
            <a:r>
              <a:rPr lang="ru-RU" sz="3600" dirty="0">
                <a:effectLst/>
                <a:latin typeface="Arial" charset="0"/>
              </a:rPr>
              <a:t>Грела, </a:t>
            </a:r>
            <a:endParaRPr lang="ru-RU" sz="3600" dirty="0" smtClean="0">
              <a:effectLst/>
              <a:latin typeface="Arial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3600" dirty="0" smtClean="0">
                <a:effectLst/>
                <a:latin typeface="Arial" charset="0"/>
              </a:rPr>
              <a:t>Люсьена </a:t>
            </a:r>
            <a:r>
              <a:rPr lang="ru-RU" sz="3600" dirty="0" err="1">
                <a:effectLst/>
                <a:latin typeface="Arial" charset="0"/>
              </a:rPr>
              <a:t>Легро</a:t>
            </a:r>
            <a:r>
              <a:rPr lang="ru-RU" sz="3600" dirty="0">
                <a:effectLst/>
                <a:latin typeface="Arial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72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 этот же день были расстреляны герои-молодогвардейцы: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23528" y="4149080"/>
            <a:ext cx="1872208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Олег Кошевой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 descr="C:\Users\PGS\Desktop\ole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1728192" cy="252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2257525" y="4149080"/>
            <a:ext cx="2232248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Любовь Шевцова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5" name="Picture 3" descr="C:\Users\PGS\Desktop\шевц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11" y="1513466"/>
            <a:ext cx="2049675" cy="249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 bwMode="auto">
          <a:xfrm>
            <a:off x="4644008" y="4149080"/>
            <a:ext cx="2160240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Дмитрий Огурцов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6" name="Picture 4" descr="C:\Users\PGS\Desktop\molgv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90185"/>
            <a:ext cx="1743074" cy="253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 bwMode="auto">
          <a:xfrm>
            <a:off x="6948264" y="4149080"/>
            <a:ext cx="2051720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Виктор Субботин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7" name="Picture 5" descr="C:\Users\PGS\Desktop\724983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257" y="1483299"/>
            <a:ext cx="1751733" cy="255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 bwMode="auto">
          <a:xfrm>
            <a:off x="3499321" y="6381328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Семён Остапенко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8" name="Picture 6" descr="C:\Users\PGS\Desktop\578985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74" y="4646834"/>
            <a:ext cx="1097267" cy="16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2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/>
          <a:lstStyle/>
          <a:p>
            <a:pPr marL="0" indent="0">
              <a:buNone/>
            </a:pPr>
            <a:r>
              <a:rPr lang="ru-RU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Антифашист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/>
              <a:t>- человек, несогласный с идеологией фашизма или участвующий в антифашистских акциях.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u="sng" dirty="0" smtClean="0">
                <a:solidFill>
                  <a:srgbClr val="FFFF00"/>
                </a:solidFill>
              </a:rPr>
              <a:t>Фашизм</a:t>
            </a:r>
            <a:r>
              <a:rPr lang="ru-RU" sz="3600" dirty="0" smtClean="0"/>
              <a:t> – течение, которое несет за собой насилие, войну, зло, угнетение и уничтожение другой расы.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2640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832648" cy="936104"/>
          </a:xfrm>
        </p:spPr>
        <p:txBody>
          <a:bodyPr/>
          <a:lstStyle/>
          <a:p>
            <a:r>
              <a:rPr lang="ru-RU" sz="4800" dirty="0" smtClean="0"/>
              <a:t>Боря </a:t>
            </a:r>
            <a:r>
              <a:rPr lang="ru-RU" sz="4800" dirty="0" err="1" smtClean="0"/>
              <a:t>Кулешен</a:t>
            </a:r>
            <a:endParaRPr lang="ru-RU" sz="4800" dirty="0"/>
          </a:p>
        </p:txBody>
      </p:sp>
      <p:pic>
        <p:nvPicPr>
          <p:cNvPr id="4098" name="Picture 2" descr="C:\Users\PGS\Desktop\0a138c9a7c83f4ed3f0099e5fb227c5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4" y="1549157"/>
            <a:ext cx="299532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GS\Desktop\abs.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30983"/>
            <a:ext cx="2973648" cy="455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GS\Desktop\ff01b_voyna-0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488" y="1530983"/>
            <a:ext cx="3038512" cy="453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8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Аркадий </a:t>
            </a:r>
            <a:r>
              <a:rPr lang="ru-RU" dirty="0" err="1" smtClean="0"/>
              <a:t>Каманин</a:t>
            </a:r>
            <a:endParaRPr lang="ru-RU" dirty="0"/>
          </a:p>
        </p:txBody>
      </p:sp>
      <p:pic>
        <p:nvPicPr>
          <p:cNvPr id="5122" name="Picture 2" descr="C:\Users\PGS\Desktop\2847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603780" cy="288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GS\Desktop\13532229476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3437874" cy="45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90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effectLst/>
              </a:rPr>
              <a:t>Леня Голиков</a:t>
            </a:r>
          </a:p>
        </p:txBody>
      </p:sp>
      <p:pic>
        <p:nvPicPr>
          <p:cNvPr id="19459" name="Picture 5" descr="Леня Голик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847850"/>
            <a:ext cx="48006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Рисунок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57800" y="1524000"/>
            <a:ext cx="3352800" cy="4237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220</Words>
  <Application>Microsoft Office PowerPoint</Application>
  <PresentationFormat>Экран (4:3)</PresentationFormat>
  <Paragraphs>55</Paragraphs>
  <Slides>28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Разрез</vt:lpstr>
      <vt:lpstr>Презентация PowerPoint</vt:lpstr>
      <vt:lpstr>День юного героя-антифашиста отмечается в мире с 1964 года  </vt:lpstr>
      <vt:lpstr>Презентация PowerPoint</vt:lpstr>
      <vt:lpstr>В этот день были расстреляны пять мальчишек-парижан лицея «Бюффон»</vt:lpstr>
      <vt:lpstr>В этот же день были расстреляны герои-молодогвардейцы:</vt:lpstr>
      <vt:lpstr>Презентация PowerPoint</vt:lpstr>
      <vt:lpstr>Боря Кулешен</vt:lpstr>
      <vt:lpstr>Аркадий Каманин</vt:lpstr>
      <vt:lpstr>Леня Голиков</vt:lpstr>
      <vt:lpstr>Презентация PowerPoint</vt:lpstr>
      <vt:lpstr>Презентация PowerPoint</vt:lpstr>
      <vt:lpstr>22 июня 1941 года</vt:lpstr>
      <vt:lpstr>Валя Зенкина</vt:lpstr>
      <vt:lpstr>Володя Дубинин </vt:lpstr>
      <vt:lpstr>Володя Щербацевич</vt:lpstr>
      <vt:lpstr>Вечно будет жить в наших сердцах память о юных героях</vt:lpstr>
      <vt:lpstr>Презентация PowerPoint</vt:lpstr>
      <vt:lpstr>Блокадный Ленинград</vt:lpstr>
      <vt:lpstr>ВОЕННОЕ ДЕТСТВО!</vt:lpstr>
      <vt:lpstr>Их принимали в армейские роты!</vt:lpstr>
      <vt:lpstr>Дети сироты!</vt:lpstr>
      <vt:lpstr>Презентация PowerPoint</vt:lpstr>
      <vt:lpstr>В бомбоубежище.</vt:lpstr>
      <vt:lpstr>Герои Советского Союза</vt:lpstr>
      <vt:lpstr>Военное детство!</vt:lpstr>
      <vt:lpstr>Презентация PowerPoint</vt:lpstr>
      <vt:lpstr>ПОМОЩЬ ФРОНТУ!</vt:lpstr>
      <vt:lpstr>Юные девочки в белых халатах!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Косенкова А..</dc:creator>
  <cp:keywords>ДЕТИ-ВОЙНЫ</cp:keywords>
  <cp:lastModifiedBy>PGS</cp:lastModifiedBy>
  <cp:revision>63</cp:revision>
  <dcterms:created xsi:type="dcterms:W3CDTF">2007-03-24T11:03:19Z</dcterms:created>
  <dcterms:modified xsi:type="dcterms:W3CDTF">2015-02-02T14:04:42Z</dcterms:modified>
</cp:coreProperties>
</file>